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  <p:sldId id="263" r:id="rId9"/>
    <p:sldId id="264" r:id="rId10"/>
    <p:sldId id="265" r:id="rId11"/>
    <p:sldId id="266" r:id="rId12"/>
    <p:sldId id="267" r:id="rId13"/>
    <p:sldId id="268" r:id="rId14"/>
    <p:sldId id="269" r:id="rId15"/>
    <p:sldId id="270" r:id="rId16"/>
  </p:sldIdLst>
  <p:sldSz cx="12192000" cy="6858000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 snapToGrid="0">
      <p:cViewPr>
        <p:scale>
          <a:sx n="86" d="100"/>
          <a:sy n="86" d="100"/>
        </p:scale>
        <p:origin x="1518" y="552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viewProps" Target="view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presProps" Target="presProp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10" Type="http://schemas.openxmlformats.org/officeDocument/2006/relationships/slide" Target="slides/slide9.xml"/><Relationship Id="rId19" Type="http://schemas.openxmlformats.org/officeDocument/2006/relationships/theme" Target="theme/theme1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64D6BC5F-9839-4B38-A3FE-A65A032EB7A2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ru-RU"/>
              <a:t>Образец заголовка</a:t>
            </a:r>
          </a:p>
        </p:txBody>
      </p:sp>
      <p:sp>
        <p:nvSpPr>
          <p:cNvPr id="3" name="Подзаголовок 2">
            <a:extLst>
              <a:ext uri="{FF2B5EF4-FFF2-40B4-BE49-F238E27FC236}">
                <a16:creationId xmlns:a16="http://schemas.microsoft.com/office/drawing/2014/main" id="{5D018C79-3F06-4FE0-96A4-78864A3CA06E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ru-RU"/>
              <a:t>Образец подзаголовка</a:t>
            </a:r>
          </a:p>
        </p:txBody>
      </p:sp>
      <p:sp>
        <p:nvSpPr>
          <p:cNvPr id="4" name="Дата 3">
            <a:extLst>
              <a:ext uri="{FF2B5EF4-FFF2-40B4-BE49-F238E27FC236}">
                <a16:creationId xmlns:a16="http://schemas.microsoft.com/office/drawing/2014/main" id="{359F09C7-39C5-478B-87BA-0D16135AC28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D6BDA13-6F06-489C-BE1E-E273CB3BFE25}" type="datetimeFigureOut">
              <a:rPr lang="ru-RU" smtClean="0"/>
              <a:t>10.09.2026</a:t>
            </a:fld>
            <a:endParaRPr lang="ru-RU"/>
          </a:p>
        </p:txBody>
      </p:sp>
      <p:sp>
        <p:nvSpPr>
          <p:cNvPr id="5" name="Нижний колонтитул 4">
            <a:extLst>
              <a:ext uri="{FF2B5EF4-FFF2-40B4-BE49-F238E27FC236}">
                <a16:creationId xmlns:a16="http://schemas.microsoft.com/office/drawing/2014/main" id="{742BC7ED-12C4-4A13-99BB-86A38FD4E32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>
            <a:extLst>
              <a:ext uri="{FF2B5EF4-FFF2-40B4-BE49-F238E27FC236}">
                <a16:creationId xmlns:a16="http://schemas.microsoft.com/office/drawing/2014/main" id="{BA76D61E-824F-4778-9FC8-042CF6F9B58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0AA3DB8-0B2A-4B64-BFCF-5E8E75E505D5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664282612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4ED5D2B7-3304-4CC9-BCEE-CEB37E36448B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Объект 2">
            <a:extLst>
              <a:ext uri="{FF2B5EF4-FFF2-40B4-BE49-F238E27FC236}">
                <a16:creationId xmlns:a16="http://schemas.microsoft.com/office/drawing/2014/main" id="{0E57CE6C-2435-4707-BA44-508B95B6C1C0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Дата 3">
            <a:extLst>
              <a:ext uri="{FF2B5EF4-FFF2-40B4-BE49-F238E27FC236}">
                <a16:creationId xmlns:a16="http://schemas.microsoft.com/office/drawing/2014/main" id="{E5117728-9CBF-4D43-ACE5-4A8641D10FE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D6BDA13-6F06-489C-BE1E-E273CB3BFE25}" type="datetimeFigureOut">
              <a:rPr lang="ru-RU" smtClean="0"/>
              <a:t>10.09.2026</a:t>
            </a:fld>
            <a:endParaRPr lang="ru-RU"/>
          </a:p>
        </p:txBody>
      </p:sp>
      <p:sp>
        <p:nvSpPr>
          <p:cNvPr id="5" name="Нижний колонтитул 4">
            <a:extLst>
              <a:ext uri="{FF2B5EF4-FFF2-40B4-BE49-F238E27FC236}">
                <a16:creationId xmlns:a16="http://schemas.microsoft.com/office/drawing/2014/main" id="{A9E0690C-B180-4D42-AF67-FDFEB895A1B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>
            <a:extLst>
              <a:ext uri="{FF2B5EF4-FFF2-40B4-BE49-F238E27FC236}">
                <a16:creationId xmlns:a16="http://schemas.microsoft.com/office/drawing/2014/main" id="{1E3D3AA2-66BC-4281-BFB7-8CD64F2CB33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0AA3DB8-0B2A-4B64-BFCF-5E8E75E505D5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908841699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52C5B0EC-4353-46B1-A295-D2A8E64B186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ru-RU"/>
              <a:t>Образец заголовка</a:t>
            </a:r>
          </a:p>
        </p:txBody>
      </p:sp>
      <p:sp>
        <p:nvSpPr>
          <p:cNvPr id="3" name="Текст 2">
            <a:extLst>
              <a:ext uri="{FF2B5EF4-FFF2-40B4-BE49-F238E27FC236}">
                <a16:creationId xmlns:a16="http://schemas.microsoft.com/office/drawing/2014/main" id="{DE398175-4E88-4290-8854-B8A534097CAD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4" name="Дата 3">
            <a:extLst>
              <a:ext uri="{FF2B5EF4-FFF2-40B4-BE49-F238E27FC236}">
                <a16:creationId xmlns:a16="http://schemas.microsoft.com/office/drawing/2014/main" id="{B0ED459A-812F-493F-A625-FCD4DEBA525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D6BDA13-6F06-489C-BE1E-E273CB3BFE25}" type="datetimeFigureOut">
              <a:rPr lang="ru-RU" smtClean="0"/>
              <a:t>10.09.2026</a:t>
            </a:fld>
            <a:endParaRPr lang="ru-RU"/>
          </a:p>
        </p:txBody>
      </p:sp>
      <p:sp>
        <p:nvSpPr>
          <p:cNvPr id="5" name="Нижний колонтитул 4">
            <a:extLst>
              <a:ext uri="{FF2B5EF4-FFF2-40B4-BE49-F238E27FC236}">
                <a16:creationId xmlns:a16="http://schemas.microsoft.com/office/drawing/2014/main" id="{DB67EB48-D4D7-4EF2-B9F9-0FA31095346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>
            <a:extLst>
              <a:ext uri="{FF2B5EF4-FFF2-40B4-BE49-F238E27FC236}">
                <a16:creationId xmlns:a16="http://schemas.microsoft.com/office/drawing/2014/main" id="{78E42DD6-9F45-417C-9E45-BF789D9506D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0AA3DB8-0B2A-4B64-BFCF-5E8E75E505D5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295623209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CF4E7540-EB3C-46AB-841C-137A8BE75A05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Объект 2">
            <a:extLst>
              <a:ext uri="{FF2B5EF4-FFF2-40B4-BE49-F238E27FC236}">
                <a16:creationId xmlns:a16="http://schemas.microsoft.com/office/drawing/2014/main" id="{26124F07-6970-486F-9F1A-44090406CA91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Объект 3">
            <a:extLst>
              <a:ext uri="{FF2B5EF4-FFF2-40B4-BE49-F238E27FC236}">
                <a16:creationId xmlns:a16="http://schemas.microsoft.com/office/drawing/2014/main" id="{72A42369-8497-4579-999D-981412A35241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5" name="Дата 4">
            <a:extLst>
              <a:ext uri="{FF2B5EF4-FFF2-40B4-BE49-F238E27FC236}">
                <a16:creationId xmlns:a16="http://schemas.microsoft.com/office/drawing/2014/main" id="{3AC16D63-6B6C-4C27-A880-0F300C6CC56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D6BDA13-6F06-489C-BE1E-E273CB3BFE25}" type="datetimeFigureOut">
              <a:rPr lang="ru-RU" smtClean="0"/>
              <a:t>10.09.2026</a:t>
            </a:fld>
            <a:endParaRPr lang="ru-RU"/>
          </a:p>
        </p:txBody>
      </p:sp>
      <p:sp>
        <p:nvSpPr>
          <p:cNvPr id="6" name="Нижний колонтитул 5">
            <a:extLst>
              <a:ext uri="{FF2B5EF4-FFF2-40B4-BE49-F238E27FC236}">
                <a16:creationId xmlns:a16="http://schemas.microsoft.com/office/drawing/2014/main" id="{6065E0AA-30F9-477B-8D46-A4987FFDD37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>
            <a:extLst>
              <a:ext uri="{FF2B5EF4-FFF2-40B4-BE49-F238E27FC236}">
                <a16:creationId xmlns:a16="http://schemas.microsoft.com/office/drawing/2014/main" id="{EF525BBC-272D-46BF-936F-869A26C9329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0AA3DB8-0B2A-4B64-BFCF-5E8E75E505D5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338300741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10E233FB-921B-4D3E-ADA1-CB7763E44BDB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Текст 2">
            <a:extLst>
              <a:ext uri="{FF2B5EF4-FFF2-40B4-BE49-F238E27FC236}">
                <a16:creationId xmlns:a16="http://schemas.microsoft.com/office/drawing/2014/main" id="{2A8D242F-AD7F-4634-A284-0C311E48D92B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4" name="Объект 3">
            <a:extLst>
              <a:ext uri="{FF2B5EF4-FFF2-40B4-BE49-F238E27FC236}">
                <a16:creationId xmlns:a16="http://schemas.microsoft.com/office/drawing/2014/main" id="{19EC03AD-F39E-4009-925E-066ABFA20045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5" name="Текст 4">
            <a:extLst>
              <a:ext uri="{FF2B5EF4-FFF2-40B4-BE49-F238E27FC236}">
                <a16:creationId xmlns:a16="http://schemas.microsoft.com/office/drawing/2014/main" id="{B34CCF5B-FE18-4340-B8BE-EDDC856838AB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6" name="Объект 5">
            <a:extLst>
              <a:ext uri="{FF2B5EF4-FFF2-40B4-BE49-F238E27FC236}">
                <a16:creationId xmlns:a16="http://schemas.microsoft.com/office/drawing/2014/main" id="{EBEE9DED-5D36-4A62-A75F-72092F4863A1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7" name="Дата 6">
            <a:extLst>
              <a:ext uri="{FF2B5EF4-FFF2-40B4-BE49-F238E27FC236}">
                <a16:creationId xmlns:a16="http://schemas.microsoft.com/office/drawing/2014/main" id="{D8F09AB9-7C81-40BF-83E8-8F6C827BF6A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D6BDA13-6F06-489C-BE1E-E273CB3BFE25}" type="datetimeFigureOut">
              <a:rPr lang="ru-RU" smtClean="0"/>
              <a:t>10.09.2026</a:t>
            </a:fld>
            <a:endParaRPr lang="ru-RU"/>
          </a:p>
        </p:txBody>
      </p:sp>
      <p:sp>
        <p:nvSpPr>
          <p:cNvPr id="8" name="Нижний колонтитул 7">
            <a:extLst>
              <a:ext uri="{FF2B5EF4-FFF2-40B4-BE49-F238E27FC236}">
                <a16:creationId xmlns:a16="http://schemas.microsoft.com/office/drawing/2014/main" id="{CE959B21-AB85-4650-9049-9120C063F18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Номер слайда 8">
            <a:extLst>
              <a:ext uri="{FF2B5EF4-FFF2-40B4-BE49-F238E27FC236}">
                <a16:creationId xmlns:a16="http://schemas.microsoft.com/office/drawing/2014/main" id="{9CDF06E6-53A6-437E-ABAE-151B2CFC849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0AA3DB8-0B2A-4B64-BFCF-5E8E75E505D5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688587379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A0729B6B-57EB-4216-A389-6DD64122A2EC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Дата 2">
            <a:extLst>
              <a:ext uri="{FF2B5EF4-FFF2-40B4-BE49-F238E27FC236}">
                <a16:creationId xmlns:a16="http://schemas.microsoft.com/office/drawing/2014/main" id="{41103926-BF24-4BFF-9610-5CE40A08F14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D6BDA13-6F06-489C-BE1E-E273CB3BFE25}" type="datetimeFigureOut">
              <a:rPr lang="ru-RU" smtClean="0"/>
              <a:t>10.09.2026</a:t>
            </a:fld>
            <a:endParaRPr lang="ru-RU"/>
          </a:p>
        </p:txBody>
      </p:sp>
      <p:sp>
        <p:nvSpPr>
          <p:cNvPr id="4" name="Нижний колонтитул 3">
            <a:extLst>
              <a:ext uri="{FF2B5EF4-FFF2-40B4-BE49-F238E27FC236}">
                <a16:creationId xmlns:a16="http://schemas.microsoft.com/office/drawing/2014/main" id="{7D3B11E4-C2FA-4CB0-A891-1B20B4F653B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Номер слайда 4">
            <a:extLst>
              <a:ext uri="{FF2B5EF4-FFF2-40B4-BE49-F238E27FC236}">
                <a16:creationId xmlns:a16="http://schemas.microsoft.com/office/drawing/2014/main" id="{2F232A01-BDEC-41FA-BEF1-858EF35B363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0AA3DB8-0B2A-4B64-BFCF-5E8E75E505D5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15644089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>
            <a:extLst>
              <a:ext uri="{FF2B5EF4-FFF2-40B4-BE49-F238E27FC236}">
                <a16:creationId xmlns:a16="http://schemas.microsoft.com/office/drawing/2014/main" id="{B91B13DF-637D-4915-BB5A-11EE0E65D87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D6BDA13-6F06-489C-BE1E-E273CB3BFE25}" type="datetimeFigureOut">
              <a:rPr lang="ru-RU" smtClean="0"/>
              <a:t>10.09.2026</a:t>
            </a:fld>
            <a:endParaRPr lang="ru-RU"/>
          </a:p>
        </p:txBody>
      </p:sp>
      <p:sp>
        <p:nvSpPr>
          <p:cNvPr id="3" name="Нижний колонтитул 2">
            <a:extLst>
              <a:ext uri="{FF2B5EF4-FFF2-40B4-BE49-F238E27FC236}">
                <a16:creationId xmlns:a16="http://schemas.microsoft.com/office/drawing/2014/main" id="{E071CD0E-8E6D-4013-9950-98F4DE31732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Номер слайда 3">
            <a:extLst>
              <a:ext uri="{FF2B5EF4-FFF2-40B4-BE49-F238E27FC236}">
                <a16:creationId xmlns:a16="http://schemas.microsoft.com/office/drawing/2014/main" id="{3ABF998F-7D8D-48DC-8BE0-79F2D57CD6C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0AA3DB8-0B2A-4B64-BFCF-5E8E75E505D5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433124725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7E48E4B0-62C2-4A4D-B883-DCE788071BCB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ru-RU"/>
              <a:t>Образец заголовка</a:t>
            </a:r>
          </a:p>
        </p:txBody>
      </p:sp>
      <p:sp>
        <p:nvSpPr>
          <p:cNvPr id="3" name="Объект 2">
            <a:extLst>
              <a:ext uri="{FF2B5EF4-FFF2-40B4-BE49-F238E27FC236}">
                <a16:creationId xmlns:a16="http://schemas.microsoft.com/office/drawing/2014/main" id="{C046EFDD-1BED-4C5F-983C-7193B9FF9C43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Текст 3">
            <a:extLst>
              <a:ext uri="{FF2B5EF4-FFF2-40B4-BE49-F238E27FC236}">
                <a16:creationId xmlns:a16="http://schemas.microsoft.com/office/drawing/2014/main" id="{8CA54DD1-A4D0-4976-A16D-F95137B97B9C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5" name="Дата 4">
            <a:extLst>
              <a:ext uri="{FF2B5EF4-FFF2-40B4-BE49-F238E27FC236}">
                <a16:creationId xmlns:a16="http://schemas.microsoft.com/office/drawing/2014/main" id="{A453A3C4-ED92-422E-AA78-0944C0C689D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D6BDA13-6F06-489C-BE1E-E273CB3BFE25}" type="datetimeFigureOut">
              <a:rPr lang="ru-RU" smtClean="0"/>
              <a:t>10.09.2026</a:t>
            </a:fld>
            <a:endParaRPr lang="ru-RU"/>
          </a:p>
        </p:txBody>
      </p:sp>
      <p:sp>
        <p:nvSpPr>
          <p:cNvPr id="6" name="Нижний колонтитул 5">
            <a:extLst>
              <a:ext uri="{FF2B5EF4-FFF2-40B4-BE49-F238E27FC236}">
                <a16:creationId xmlns:a16="http://schemas.microsoft.com/office/drawing/2014/main" id="{44CCF02E-A427-4481-B87C-8423263CBF0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>
            <a:extLst>
              <a:ext uri="{FF2B5EF4-FFF2-40B4-BE49-F238E27FC236}">
                <a16:creationId xmlns:a16="http://schemas.microsoft.com/office/drawing/2014/main" id="{8CAB23E0-BF66-446C-AF04-1C6ADEA2C88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0AA3DB8-0B2A-4B64-BFCF-5E8E75E505D5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307500342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8918D0AD-7673-41BB-9BDC-16ED092FA57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ru-RU"/>
              <a:t>Образец заголовка</a:t>
            </a:r>
          </a:p>
        </p:txBody>
      </p:sp>
      <p:sp>
        <p:nvSpPr>
          <p:cNvPr id="3" name="Рисунок 2">
            <a:extLst>
              <a:ext uri="{FF2B5EF4-FFF2-40B4-BE49-F238E27FC236}">
                <a16:creationId xmlns:a16="http://schemas.microsoft.com/office/drawing/2014/main" id="{74B2F8CF-8705-4BF8-96B4-CAE45F27E870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ru-RU"/>
          </a:p>
        </p:txBody>
      </p:sp>
      <p:sp>
        <p:nvSpPr>
          <p:cNvPr id="4" name="Текст 3">
            <a:extLst>
              <a:ext uri="{FF2B5EF4-FFF2-40B4-BE49-F238E27FC236}">
                <a16:creationId xmlns:a16="http://schemas.microsoft.com/office/drawing/2014/main" id="{98EDF412-7C60-43EF-9707-C1507DF8DA65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5" name="Дата 4">
            <a:extLst>
              <a:ext uri="{FF2B5EF4-FFF2-40B4-BE49-F238E27FC236}">
                <a16:creationId xmlns:a16="http://schemas.microsoft.com/office/drawing/2014/main" id="{93B963DB-8F60-4921-85E1-B9877A807E9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D6BDA13-6F06-489C-BE1E-E273CB3BFE25}" type="datetimeFigureOut">
              <a:rPr lang="ru-RU" smtClean="0"/>
              <a:t>10.09.2026</a:t>
            </a:fld>
            <a:endParaRPr lang="ru-RU"/>
          </a:p>
        </p:txBody>
      </p:sp>
      <p:sp>
        <p:nvSpPr>
          <p:cNvPr id="6" name="Нижний колонтитул 5">
            <a:extLst>
              <a:ext uri="{FF2B5EF4-FFF2-40B4-BE49-F238E27FC236}">
                <a16:creationId xmlns:a16="http://schemas.microsoft.com/office/drawing/2014/main" id="{9DFC3105-C107-43D1-A6BC-0F0CA3A0D4F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>
            <a:extLst>
              <a:ext uri="{FF2B5EF4-FFF2-40B4-BE49-F238E27FC236}">
                <a16:creationId xmlns:a16="http://schemas.microsoft.com/office/drawing/2014/main" id="{A8FA4FC2-92C7-4035-B15E-661ACB49C37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0AA3DB8-0B2A-4B64-BFCF-5E8E75E505D5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596254556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CBD4F602-D840-4DF6-ACBD-B189D8ECFAB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Вертикальный текст 2">
            <a:extLst>
              <a:ext uri="{FF2B5EF4-FFF2-40B4-BE49-F238E27FC236}">
                <a16:creationId xmlns:a16="http://schemas.microsoft.com/office/drawing/2014/main" id="{F6C79854-D2D7-4572-9A85-756D87CBF4F1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Дата 3">
            <a:extLst>
              <a:ext uri="{FF2B5EF4-FFF2-40B4-BE49-F238E27FC236}">
                <a16:creationId xmlns:a16="http://schemas.microsoft.com/office/drawing/2014/main" id="{CE7E5B97-85B2-4346-8B71-8AF649C78DE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D6BDA13-6F06-489C-BE1E-E273CB3BFE25}" type="datetimeFigureOut">
              <a:rPr lang="ru-RU" smtClean="0"/>
              <a:t>10.09.2026</a:t>
            </a:fld>
            <a:endParaRPr lang="ru-RU"/>
          </a:p>
        </p:txBody>
      </p:sp>
      <p:sp>
        <p:nvSpPr>
          <p:cNvPr id="5" name="Нижний колонтитул 4">
            <a:extLst>
              <a:ext uri="{FF2B5EF4-FFF2-40B4-BE49-F238E27FC236}">
                <a16:creationId xmlns:a16="http://schemas.microsoft.com/office/drawing/2014/main" id="{E07E7099-4FB3-4106-A410-9AAC9E2AAD8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>
            <a:extLst>
              <a:ext uri="{FF2B5EF4-FFF2-40B4-BE49-F238E27FC236}">
                <a16:creationId xmlns:a16="http://schemas.microsoft.com/office/drawing/2014/main" id="{638883F4-0CEE-4752-9115-F381FC76152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0AA3DB8-0B2A-4B64-BFCF-5E8E75E505D5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4218274601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>
            <a:extLst>
              <a:ext uri="{FF2B5EF4-FFF2-40B4-BE49-F238E27FC236}">
                <a16:creationId xmlns:a16="http://schemas.microsoft.com/office/drawing/2014/main" id="{D97F01F7-702B-4020-AEC2-04CE3D32283A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Вертикальный текст 2">
            <a:extLst>
              <a:ext uri="{FF2B5EF4-FFF2-40B4-BE49-F238E27FC236}">
                <a16:creationId xmlns:a16="http://schemas.microsoft.com/office/drawing/2014/main" id="{188C2C06-4F7B-40EF-BCE5-7A07149CCD14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Дата 3">
            <a:extLst>
              <a:ext uri="{FF2B5EF4-FFF2-40B4-BE49-F238E27FC236}">
                <a16:creationId xmlns:a16="http://schemas.microsoft.com/office/drawing/2014/main" id="{EB39A916-5318-46BE-91BA-E2C06C479B5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D6BDA13-6F06-489C-BE1E-E273CB3BFE25}" type="datetimeFigureOut">
              <a:rPr lang="ru-RU" smtClean="0"/>
              <a:t>10.09.2026</a:t>
            </a:fld>
            <a:endParaRPr lang="ru-RU"/>
          </a:p>
        </p:txBody>
      </p:sp>
      <p:sp>
        <p:nvSpPr>
          <p:cNvPr id="5" name="Нижний колонтитул 4">
            <a:extLst>
              <a:ext uri="{FF2B5EF4-FFF2-40B4-BE49-F238E27FC236}">
                <a16:creationId xmlns:a16="http://schemas.microsoft.com/office/drawing/2014/main" id="{1D11FE45-DBF4-482D-990D-E260F2890F8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>
            <a:extLst>
              <a:ext uri="{FF2B5EF4-FFF2-40B4-BE49-F238E27FC236}">
                <a16:creationId xmlns:a16="http://schemas.microsoft.com/office/drawing/2014/main" id="{17C72672-57E5-408B-A552-816307F3E35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0AA3DB8-0B2A-4B64-BFCF-5E8E75E505D5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261558003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FF4E71EC-2C54-4CB2-BB63-606C0EB92B7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Текст 2">
            <a:extLst>
              <a:ext uri="{FF2B5EF4-FFF2-40B4-BE49-F238E27FC236}">
                <a16:creationId xmlns:a16="http://schemas.microsoft.com/office/drawing/2014/main" id="{69256169-8BDD-4002-945B-099FA105D56A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Дата 3">
            <a:extLst>
              <a:ext uri="{FF2B5EF4-FFF2-40B4-BE49-F238E27FC236}">
                <a16:creationId xmlns:a16="http://schemas.microsoft.com/office/drawing/2014/main" id="{FD211353-E72A-475D-AE8C-D0EDD0F4D59F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CD6BDA13-6F06-489C-BE1E-E273CB3BFE25}" type="datetimeFigureOut">
              <a:rPr lang="ru-RU" smtClean="0"/>
              <a:t>10.09.2026</a:t>
            </a:fld>
            <a:endParaRPr lang="ru-RU"/>
          </a:p>
        </p:txBody>
      </p:sp>
      <p:sp>
        <p:nvSpPr>
          <p:cNvPr id="5" name="Нижний колонтитул 4">
            <a:extLst>
              <a:ext uri="{FF2B5EF4-FFF2-40B4-BE49-F238E27FC236}">
                <a16:creationId xmlns:a16="http://schemas.microsoft.com/office/drawing/2014/main" id="{C2834D32-6364-4ECD-B389-CFBF8DCA464C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ru-RU"/>
          </a:p>
        </p:txBody>
      </p:sp>
      <p:sp>
        <p:nvSpPr>
          <p:cNvPr id="6" name="Номер слайда 5">
            <a:extLst>
              <a:ext uri="{FF2B5EF4-FFF2-40B4-BE49-F238E27FC236}">
                <a16:creationId xmlns:a16="http://schemas.microsoft.com/office/drawing/2014/main" id="{BE0F8EBA-99D2-40AC-9783-154883FB6F60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50AA3DB8-0B2A-4B64-BFCF-5E8E75E505D5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4185388564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ru-R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png"/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png"/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png"/><Relationship Id="rId1" Type="http://schemas.openxmlformats.org/officeDocument/2006/relationships/slideLayout" Target="../slideLayouts/slideLayout7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png"/><Relationship Id="rId1" Type="http://schemas.openxmlformats.org/officeDocument/2006/relationships/slideLayout" Target="../slideLayouts/slideLayout7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png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Рисунок 6">
            <a:extLst>
              <a:ext uri="{FF2B5EF4-FFF2-40B4-BE49-F238E27FC236}">
                <a16:creationId xmlns:a16="http://schemas.microsoft.com/office/drawing/2014/main" id="{B069EDDB-7550-4752-BFAF-81058380DC6B}"/>
              </a:ext>
            </a:extLst>
          </p:cNvPr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4873" r="8365"/>
          <a:stretch/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968331356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Рисунок 2">
            <a:extLst>
              <a:ext uri="{FF2B5EF4-FFF2-40B4-BE49-F238E27FC236}">
                <a16:creationId xmlns:a16="http://schemas.microsoft.com/office/drawing/2014/main" id="{EB8F3701-8C96-430E-8B18-7909108DF8DA}"/>
              </a:ext>
            </a:extLst>
          </p:cNvPr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5672" r="10340"/>
          <a:stretch/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916889555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Рисунок 2">
            <a:extLst>
              <a:ext uri="{FF2B5EF4-FFF2-40B4-BE49-F238E27FC236}">
                <a16:creationId xmlns:a16="http://schemas.microsoft.com/office/drawing/2014/main" id="{8043C68C-FA13-4A21-B4B0-6C2C6F02E670}"/>
              </a:ext>
            </a:extLst>
          </p:cNvPr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9422" r="9422"/>
          <a:stretch/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520858007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Рисунок 2">
            <a:extLst>
              <a:ext uri="{FF2B5EF4-FFF2-40B4-BE49-F238E27FC236}">
                <a16:creationId xmlns:a16="http://schemas.microsoft.com/office/drawing/2014/main" id="{A4FF3BE7-507D-4CF1-AAC5-ABDF89426A3B}"/>
              </a:ext>
            </a:extLst>
          </p:cNvPr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9258" r="9258"/>
          <a:stretch/>
        </p:blipFill>
        <p:spPr>
          <a:xfrm>
            <a:off x="0" y="0"/>
            <a:ext cx="12192000" cy="685799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078715974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Рисунок 2">
            <a:extLst>
              <a:ext uri="{FF2B5EF4-FFF2-40B4-BE49-F238E27FC236}">
                <a16:creationId xmlns:a16="http://schemas.microsoft.com/office/drawing/2014/main" id="{CFCB7DDF-17CE-442E-B20F-B236EA4BED38}"/>
              </a:ext>
            </a:extLst>
          </p:cNvPr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9106" r="9106"/>
          <a:stretch/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845278813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Рисунок 2">
            <a:extLst>
              <a:ext uri="{FF2B5EF4-FFF2-40B4-BE49-F238E27FC236}">
                <a16:creationId xmlns:a16="http://schemas.microsoft.com/office/drawing/2014/main" id="{C97E25F5-B9C2-4849-B4CA-9548CEB9F942}"/>
              </a:ext>
            </a:extLst>
          </p:cNvPr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7461" r="10752"/>
          <a:stretch/>
        </p:blipFill>
        <p:spPr>
          <a:xfrm>
            <a:off x="0" y="0"/>
            <a:ext cx="12192000" cy="685799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082612904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Рисунок 2">
            <a:extLst>
              <a:ext uri="{FF2B5EF4-FFF2-40B4-BE49-F238E27FC236}">
                <a16:creationId xmlns:a16="http://schemas.microsoft.com/office/drawing/2014/main" id="{51E6E983-3589-4553-8239-8E4E5EBC1E81}"/>
              </a:ext>
            </a:extLst>
          </p:cNvPr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7387" r="9346"/>
          <a:stretch/>
        </p:blipFill>
        <p:spPr>
          <a:xfrm>
            <a:off x="0" y="0"/>
            <a:ext cx="12192000" cy="685799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887675207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Рисунок 2">
            <a:extLst>
              <a:ext uri="{FF2B5EF4-FFF2-40B4-BE49-F238E27FC236}">
                <a16:creationId xmlns:a16="http://schemas.microsoft.com/office/drawing/2014/main" id="{BFB96A53-F05C-4E1A-87DA-13754379ECDC}"/>
              </a:ext>
            </a:extLst>
          </p:cNvPr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9548" r="9548"/>
          <a:stretch/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069532413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Рисунок 2">
            <a:extLst>
              <a:ext uri="{FF2B5EF4-FFF2-40B4-BE49-F238E27FC236}">
                <a16:creationId xmlns:a16="http://schemas.microsoft.com/office/drawing/2014/main" id="{A1AA2DDD-6B79-435D-BF84-82FB7EA7836B}"/>
              </a:ext>
            </a:extLst>
          </p:cNvPr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9692" r="10856"/>
          <a:stretch/>
        </p:blipFill>
        <p:spPr>
          <a:xfrm>
            <a:off x="0" y="0"/>
            <a:ext cx="12192000" cy="685799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50261919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Рисунок 2">
            <a:extLst>
              <a:ext uri="{FF2B5EF4-FFF2-40B4-BE49-F238E27FC236}">
                <a16:creationId xmlns:a16="http://schemas.microsoft.com/office/drawing/2014/main" id="{28017437-BD7C-47D0-BC2B-3EDF176D501A}"/>
              </a:ext>
            </a:extLst>
          </p:cNvPr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8554" r="9750"/>
          <a:stretch/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100628610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Рисунок 2">
            <a:extLst>
              <a:ext uri="{FF2B5EF4-FFF2-40B4-BE49-F238E27FC236}">
                <a16:creationId xmlns:a16="http://schemas.microsoft.com/office/drawing/2014/main" id="{5E6E81DE-F8D9-48DB-8D61-1E75346393C5}"/>
              </a:ext>
            </a:extLst>
          </p:cNvPr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8168" r="9818"/>
          <a:stretch/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89713819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Рисунок 2">
            <a:extLst>
              <a:ext uri="{FF2B5EF4-FFF2-40B4-BE49-F238E27FC236}">
                <a16:creationId xmlns:a16="http://schemas.microsoft.com/office/drawing/2014/main" id="{70180488-AF78-40AF-960A-43F6F62E75CB}"/>
              </a:ext>
            </a:extLst>
          </p:cNvPr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8176" r="8176"/>
          <a:stretch/>
        </p:blipFill>
        <p:spPr>
          <a:xfrm>
            <a:off x="0" y="0"/>
            <a:ext cx="12192000" cy="685799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645072076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Рисунок 2">
            <a:extLst>
              <a:ext uri="{FF2B5EF4-FFF2-40B4-BE49-F238E27FC236}">
                <a16:creationId xmlns:a16="http://schemas.microsoft.com/office/drawing/2014/main" id="{B3ABAFF6-84EE-41F9-B0C6-51C3F89A8A93}"/>
              </a:ext>
            </a:extLst>
          </p:cNvPr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9058" r="9058"/>
          <a:stretch/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606127376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Рисунок 2">
            <a:extLst>
              <a:ext uri="{FF2B5EF4-FFF2-40B4-BE49-F238E27FC236}">
                <a16:creationId xmlns:a16="http://schemas.microsoft.com/office/drawing/2014/main" id="{5E968D50-03FE-4ACF-BB00-15ECAEDCE543}"/>
              </a:ext>
            </a:extLst>
          </p:cNvPr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7445" r="10881"/>
          <a:stretch/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989960428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Рисунок 2">
            <a:extLst>
              <a:ext uri="{FF2B5EF4-FFF2-40B4-BE49-F238E27FC236}">
                <a16:creationId xmlns:a16="http://schemas.microsoft.com/office/drawing/2014/main" id="{AB080726-3A70-47EA-8B97-E9E726778B1E}"/>
              </a:ext>
            </a:extLst>
          </p:cNvPr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8507" r="8509"/>
          <a:stretch/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531693080"/>
      </p:ext>
    </p:extLst>
  </p:cSld>
  <p:clrMapOvr>
    <a:masterClrMapping/>
  </p:clrMapOvr>
</p:sld>
</file>

<file path=ppt/theme/theme1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Стандартная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9</TotalTime>
  <Words>0</Words>
  <Application>Microsoft Office PowerPoint</Application>
  <PresentationFormat>Широкоэкранный</PresentationFormat>
  <Paragraphs>0</Paragraphs>
  <Slides>15</Slides>
  <Notes>0</Notes>
  <HiddenSlides>0</HiddenSlides>
  <MMClips>0</MMClips>
  <ScaleCrop>false</ScaleCrop>
  <HeadingPairs>
    <vt:vector size="6" baseType="variant">
      <vt:variant>
        <vt:lpstr>Использованные шрифты</vt:lpstr>
      </vt:variant>
      <vt:variant>
        <vt:i4>3</vt:i4>
      </vt:variant>
      <vt:variant>
        <vt:lpstr>Тема</vt:lpstr>
      </vt:variant>
      <vt:variant>
        <vt:i4>1</vt:i4>
      </vt:variant>
      <vt:variant>
        <vt:lpstr>Заголовки слайдов</vt:lpstr>
      </vt:variant>
      <vt:variant>
        <vt:i4>15</vt:i4>
      </vt:variant>
    </vt:vector>
  </HeadingPairs>
  <TitlesOfParts>
    <vt:vector size="19" baseType="lpstr">
      <vt:lpstr>Arial</vt:lpstr>
      <vt:lpstr>Calibri</vt:lpstr>
      <vt:lpstr>Calibri Light</vt:lpstr>
      <vt:lpstr>Тема Office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Презентация PowerPoint</dc:title>
  <dc:creator>Azizbek Sayfiyev</dc:creator>
  <cp:lastModifiedBy>Azizbek Sayfiyev</cp:lastModifiedBy>
  <cp:revision>2</cp:revision>
  <dcterms:created xsi:type="dcterms:W3CDTF">2026-09-10T05:58:13Z</dcterms:created>
  <dcterms:modified xsi:type="dcterms:W3CDTF">2026-09-10T06:08:04Z</dcterms:modified>
</cp:coreProperties>
</file>