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9" d="100"/>
          <a:sy n="89" d="100"/>
        </p:scale>
        <p:origin x="1398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D6BC5F-9839-4B38-A3FE-A65A032EB7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D018C79-3F06-4FE0-96A4-78864A3CA0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9F09C7-39C5-478B-87BA-0D16135AC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42BC7ED-12C4-4A13-99BB-86A38FD4E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A76D61E-824F-4778-9FC8-042CF6F9B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282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D5D2B7-3304-4CC9-BCEE-CEB37E364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57CE6C-2435-4707-BA44-508B95B6C1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5117728-9CBF-4D43-ACE5-4A8641D10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E0690C-B180-4D42-AF67-FDFEB895A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E3D3AA2-66BC-4281-BFB7-8CD64F2CB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841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C5B0EC-4353-46B1-A295-D2A8E64B1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E398175-4E88-4290-8854-B8A534097C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0ED459A-812F-493F-A625-FCD4DEBA5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B67EB48-D4D7-4EF2-B9F9-0FA310953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8E42DD6-9F45-417C-9E45-BF789D950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6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4E7540-EB3C-46AB-841C-137A8BE75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124F07-6970-486F-9F1A-44090406CA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2A42369-8497-4579-999D-981412A352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AC16D63-6B6C-4C27-A880-0F300C6CC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065E0AA-30F9-477B-8D46-A4987FFDD3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F525BBC-272D-46BF-936F-869A26C93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300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E233FB-921B-4D3E-ADA1-CB7763E44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A8D242F-AD7F-4634-A284-0C311E48D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9EC03AD-F39E-4009-925E-066ABFA200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34CCF5B-FE18-4340-B8BE-EDDC856838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BEE9DED-5D36-4A62-A75F-72092F4863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8F09AB9-7C81-40BF-83E8-8F6C827BF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E959B21-AB85-4650-9049-9120C063F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CDF06E6-53A6-437E-ABAE-151B2CFC8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587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729B6B-57EB-4216-A389-6DD64122A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1103926-BF24-4BFF-9610-5CE40A08F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D3B11E4-C2FA-4CB0-A891-1B20B4F65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F232A01-BDEC-41FA-BEF1-858EF35B3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644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91B13DF-637D-4915-BB5A-11EE0E65D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071CD0E-8E6D-4013-9950-98F4DE317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ABF998F-7D8D-48DC-8BE0-79F2D57CD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124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48E4B0-62C2-4A4D-B883-DCE788071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46EFDD-1BED-4C5F-983C-7193B9FF9C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CA54DD1-A4D0-4976-A16D-F95137B97B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453A3C4-ED92-422E-AA78-0944C0C68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4CCF02E-A427-4481-B87C-8423263CB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CAB23E0-BF66-446C-AF04-1C6ADEA2C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7500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18D0AD-7673-41BB-9BDC-16ED092FA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4B2F8CF-8705-4BF8-96B4-CAE45F27E8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8EDF412-7C60-43EF-9707-C1507DF8DA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3B963DB-8F60-4921-85E1-B9877A807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DFC3105-C107-43D1-A6BC-0F0CA3A0D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8FA4FC2-92C7-4035-B15E-661ACB49C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25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D4F602-D840-4DF6-ACBD-B189D8ECF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6C79854-D2D7-4572-9A85-756D87CBF4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E7E5B97-85B2-4346-8B71-8AF649C78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07E7099-4FB3-4106-A410-9AAC9E2AA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38883F4-0CEE-4752-9115-F381FC761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274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97F01F7-702B-4020-AEC2-04CE3D3228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88C2C06-4F7B-40EF-BCE5-7A07149CCD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B39A916-5318-46BE-91BA-E2C06C479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11FE45-DBF4-482D-990D-E260F2890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7C72672-57E5-408B-A552-816307F3E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1558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4E71EC-2C54-4CB2-BB63-606C0EB92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9256169-8BDD-4002-945B-099FA105D5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D211353-E72A-475D-AE8C-D0EDD0F4D5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834D32-6364-4ECD-B389-CFBF8DCA46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E0F8EBA-99D2-40AC-9783-154883FB6F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388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8A32F3-14F3-43C2-9AD0-7F7F532B708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6" r="883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014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1B7FC77-6189-419A-BDF5-11607E6DCE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6" r="596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541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9567565-F8BA-4832-BFDA-37155CE0D6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7" r="366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471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367575D-3BAB-4D62-A0FF-71C3836C6F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0" r="7026" b="3409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984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6B03A73-AFB0-49B6-B205-50C7100900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6" r="777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648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177B3B8-2D5E-482B-BB5C-A06CBEE56A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9" r="7049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653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AA39A79-73CD-4BB9-BC95-4DE393D002B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8" r="845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26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4BD26BC-908E-44D6-8E05-E87CC29E55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2" r="8930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521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ECFE314-281B-45B6-81D1-709F43D7D4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2" r="8652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797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834C7B0-0B26-41C1-9DD6-6712E71917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0" r="8240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683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05A57B7-1866-4A11-B85B-1E0C4C7618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5" r="903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2180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831FBEC-65DA-4198-B960-F13FBC251F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11"/>
          <a:stretch/>
        </p:blipFill>
        <p:spPr>
          <a:xfrm>
            <a:off x="0" y="0"/>
            <a:ext cx="121934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537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0</Words>
  <Application>Microsoft Office PowerPoint</Application>
  <PresentationFormat>Широкоэкранный</PresentationFormat>
  <Paragraphs>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Azizbek Sayfiyev</dc:creator>
  <cp:lastModifiedBy>Azizbek Sayfiyev</cp:lastModifiedBy>
  <cp:revision>4</cp:revision>
  <dcterms:created xsi:type="dcterms:W3CDTF">2026-09-10T05:58:13Z</dcterms:created>
  <dcterms:modified xsi:type="dcterms:W3CDTF">2026-09-10T06:26:32Z</dcterms:modified>
</cp:coreProperties>
</file>