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8" d="100"/>
          <a:sy n="48" d="100"/>
        </p:scale>
        <p:origin x="1704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5F132B-97BB-45F1-814D-F5172219BA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1CCD097-7732-4005-8D17-0D8C0CD377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14A51C-0B86-4D39-B50F-4D870C9E6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82CAE8-4D65-4CAD-9C5B-8AF40FC1D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E1EE489-3702-4786-95BF-B29BBAACE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396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9BFE59-AD2A-46B2-A17B-AFB43FA45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DB8D78-821A-4940-BECE-D94E99DD5A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D4E548-2B7E-4C66-849B-F7C2C7F21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573CAC-51D8-48BD-B754-866706F54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34CB50-68A4-46F2-8F10-A4FC5DAF1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60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EB6671-615C-4BDA-A6F6-AB7FE3E4A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BBBB47-AC75-41BD-A9A1-D72D29A1F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BE878A-3FFA-4087-A645-B82C46040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12818A-246C-4909-A7BB-113C82B00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536B46-3AFF-43BA-9072-557920FE2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104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B6410B-7DC3-4298-A766-48B8A639B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B1C5B4-47C0-4A6B-8EE0-E48C06D67E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0FA10EB-F093-4F19-88A8-AFEACEE446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19C6450-0B98-43BB-875A-56D773DC8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648421-1FF5-45C1-8359-C499364B8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DC6A41-DCA8-4FFD-AD7D-E00476981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642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61411-9637-4564-B2D1-84CEA891E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0AE36C-06EB-412D-8FD6-DFA6B94E1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DF6155-B00A-4153-BC35-5C6417C2F4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3D26E86-A3C8-4EB0-A00E-8BC7E49FC6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E2A2E54-6E4F-4C0E-8189-5C3E12AC54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B2FDEFD-C6D0-4638-8548-D50D1991B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4A9BD4B-0600-4B42-9C2F-F6709001B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974569D-AE88-49A2-A796-2F0CC3C6D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009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FAB72D-2EEA-4494-AC1B-B47A5F5A4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5962437-4154-496D-865C-C46580FBE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6E9FBFA-757C-4FC2-B007-83BB029D2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1621C23-69C1-47CE-AE96-FE7D77B89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99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DF319E1-3254-40B7-A23B-548A3702C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F60466A-2391-438E-AB35-4EE72E397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0DD00C0-0A61-4D86-A194-F56C5A5C4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10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9EF1E2-779A-4C97-8A18-17DCC35B1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9C2C08-6B0F-4046-B710-0DE9CE059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1BC4EAF-FC67-4F21-BC44-207E505EFA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E80B59-B090-4648-9217-FDF5DE60A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49E3DC8-3DD2-4651-B2D0-2411B31CF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DE589B-5BBF-427F-A919-0DC203F1B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703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E9EB6-34BB-4F1C-A38A-772AEAC87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FB873BE-13F0-4781-BCE3-FAE404D04A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A0BF0B4-82BF-4DB7-B813-572289B680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D5B9C1-A4C5-4639-919F-4B9F14BF4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0D12CD-4073-4C52-95EC-7B079A57F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EC0261-34BD-4B36-9F9C-3CA947B66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272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16FA6-611C-46A5-BF50-386246463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DC19AF4-BD68-45B2-A06B-38D5EB778C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E98385-1317-436F-A5AD-0154ACD04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476FF3-A5CC-450E-8FCD-EDDBD66D4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18D9C1-1CBA-4EDD-9FCA-60067FD8C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15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10E3C4C-34F6-4485-9619-3BF2D0E895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8F3CD5F-1CDB-4A11-AC77-E7981354FF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CAC4BB-50C7-4F06-9C5A-BD7027143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0AFE29-7731-45B5-A4BC-1541C8AEA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04715F-8FBE-4FA1-844F-37F334F32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567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3B816B-F3A2-4704-88C3-CA13177B4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3DBC8CF-F813-4CE7-A100-AC3C5DD6FE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229E7D-3BEC-4078-A3B8-C4112C9889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3436D-FBA4-4963-B8C5-127275787649}" type="datetimeFigureOut">
              <a:rPr lang="ru-RU" smtClean="0"/>
              <a:t>10.09.2026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9E72BB-25AC-4DAE-9067-23543F0845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75B06D-9276-46B4-84D6-7FC0BFA0E0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94E45-DAAB-4AD7-B7AE-066D071060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51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8300484-60C5-47E2-A4CC-C6D5F428B8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1" r="10534"/>
          <a:stretch/>
        </p:blipFill>
        <p:spPr>
          <a:xfrm>
            <a:off x="-1" y="1"/>
            <a:ext cx="12192001" cy="6858000"/>
          </a:xfrm>
        </p:spPr>
      </p:pic>
    </p:spTree>
    <p:extLst>
      <p:ext uri="{BB962C8B-B14F-4D97-AF65-F5344CB8AC3E}">
        <p14:creationId xmlns:p14="http://schemas.microsoft.com/office/powerpoint/2010/main" val="697400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1AA42A-DA23-4A5E-943C-59D3FB80EF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2" r="976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3705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4A9748-38D1-4567-BF94-78E25E7E0B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50" r="8408"/>
          <a:stretch/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59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541231-CD2F-4E41-9A0A-7296196CB6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8" r="745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58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B89B0A-404B-4A97-B83F-CF9E563183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0" r="677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08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ADAECAB-DFC1-4044-A41F-1A35FD9713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9" r="718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651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AD3CA9-E6BA-4196-9E0A-88C1E76E4A3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9" r="829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901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D325C7-9F3A-4584-917B-73008DBCC4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9" r="786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7A80FD7-C6EB-4F54-8ADF-334C7500F2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8" r="6838"/>
          <a:stretch/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99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D1AC70-536A-4F12-9FCF-5C5A170609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t="145" r="9302" b="-14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979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DAC26D8-C297-446B-9F97-54C5F39E79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8" r="731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0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ACFF79C-5AE1-485D-BB56-D59E84AC9B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6" r="65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0918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590D9F-4C7E-4877-B4CC-AC41C38B3C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8" b="554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2851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Широкоэкранный</PresentationFormat>
  <Paragraphs>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Azizbek Sayfiyev</dc:creator>
  <cp:lastModifiedBy>Azizbek Sayfiyev</cp:lastModifiedBy>
  <cp:revision>2</cp:revision>
  <dcterms:created xsi:type="dcterms:W3CDTF">2026-09-10T05:38:03Z</dcterms:created>
  <dcterms:modified xsi:type="dcterms:W3CDTF">2026-09-10T05:49:19Z</dcterms:modified>
</cp:coreProperties>
</file>